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1" r:id="rId2"/>
    <p:sldId id="268" r:id="rId3"/>
    <p:sldId id="256" r:id="rId4"/>
    <p:sldId id="262" r:id="rId5"/>
    <p:sldId id="257" r:id="rId6"/>
    <p:sldId id="258" r:id="rId7"/>
    <p:sldId id="259" r:id="rId8"/>
    <p:sldId id="260" r:id="rId9"/>
    <p:sldId id="267" r:id="rId10"/>
  </p:sldIdLst>
  <p:sldSz cx="9144000" cy="5486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28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34E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85" autoAdjust="0"/>
    <p:restoredTop sz="94660"/>
  </p:normalViewPr>
  <p:slideViewPr>
    <p:cSldViewPr>
      <p:cViewPr>
        <p:scale>
          <a:sx n="100" d="100"/>
          <a:sy n="100" d="100"/>
        </p:scale>
        <p:origin x="1147" y="58"/>
      </p:cViewPr>
      <p:guideLst>
        <p:guide orient="horz" pos="1728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7AC73D-EF09-40DF-A4C7-EEF9992882AF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57250" y="1143000"/>
            <a:ext cx="51435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C4EC60-B5CB-4727-9949-C88DE84F9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840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C4EC60-B5CB-4727-9949-C88DE84F901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549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C4EC60-B5CB-4727-9949-C88DE84F901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04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04342"/>
            <a:ext cx="7772400" cy="11760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108960"/>
            <a:ext cx="6400800" cy="14020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C4A2A-25EA-45D6-AE11-ED844CA314F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B49FC-53D6-4CFE-890E-76E9C7176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45703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C4A2A-25EA-45D6-AE11-ED844CA314F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B49FC-53D6-4CFE-890E-76E9C7176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464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46051"/>
            <a:ext cx="2057400" cy="31216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6051"/>
            <a:ext cx="6019800" cy="312166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C4A2A-25EA-45D6-AE11-ED844CA314F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B49FC-53D6-4CFE-890E-76E9C7176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3819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C4A2A-25EA-45D6-AE11-ED844CA314F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B49FC-53D6-4CFE-890E-76E9C7176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81826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525521"/>
            <a:ext cx="7772400" cy="108966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325371"/>
            <a:ext cx="7772400" cy="120015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C4A2A-25EA-45D6-AE11-ED844CA314F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B49FC-53D6-4CFE-890E-76E9C7176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24698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853440"/>
            <a:ext cx="4038600" cy="24142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853440"/>
            <a:ext cx="4038600" cy="24142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C4A2A-25EA-45D6-AE11-ED844CA314F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B49FC-53D6-4CFE-890E-76E9C7176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2857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9710"/>
            <a:ext cx="8229600" cy="914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28091"/>
            <a:ext cx="4040188" cy="51181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739901"/>
            <a:ext cx="4040188" cy="316103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228091"/>
            <a:ext cx="4041775" cy="51181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739901"/>
            <a:ext cx="4041775" cy="316103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C4A2A-25EA-45D6-AE11-ED844CA314F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B49FC-53D6-4CFE-890E-76E9C7176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2571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C4A2A-25EA-45D6-AE11-ED844CA314F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B49FC-53D6-4CFE-890E-76E9C7176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5533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C4A2A-25EA-45D6-AE11-ED844CA314F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B49FC-53D6-4CFE-890E-76E9C7176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9878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18440"/>
            <a:ext cx="3008313" cy="92964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18441"/>
            <a:ext cx="5111750" cy="468249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148081"/>
            <a:ext cx="3008313" cy="37528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C4A2A-25EA-45D6-AE11-ED844CA314F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B49FC-53D6-4CFE-890E-76E9C7176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4035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840481"/>
            <a:ext cx="5486400" cy="45339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90220"/>
            <a:ext cx="5486400" cy="329184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293871"/>
            <a:ext cx="5486400" cy="64389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C4A2A-25EA-45D6-AE11-ED844CA314F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B49FC-53D6-4CFE-890E-76E9C7176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08736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19710"/>
            <a:ext cx="8229600" cy="914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80161"/>
            <a:ext cx="8229600" cy="36207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5085081"/>
            <a:ext cx="213360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1C4A2A-25EA-45D6-AE11-ED844CA314FC}" type="datetimeFigureOut">
              <a:rPr lang="en-US" smtClean="0"/>
              <a:t>12/7/2024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5085081"/>
            <a:ext cx="289560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5085081"/>
            <a:ext cx="213360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B49FC-53D6-4CFE-890E-76E9C7176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35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96978-8BF7-5C0F-CA59-D1706BCA29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2133600"/>
            <a:ext cx="8077200" cy="972822"/>
          </a:xfrm>
        </p:spPr>
        <p:txBody>
          <a:bodyPr>
            <a:normAutofit/>
          </a:bodyPr>
          <a:lstStyle/>
          <a:p>
            <a:r>
              <a:rPr lang="en-US" sz="2800" dirty="0">
                <a:highlight>
                  <a:srgbClr val="808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Fashion Fusion : Where Style Meets Innovation.</a:t>
            </a:r>
            <a:endParaRPr lang="en-MY" sz="2800" dirty="0">
              <a:highlight>
                <a:srgbClr val="8080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BCED92-984A-A788-FE3F-10F6211C64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29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itchFamily="18" charset="0"/>
              </a:rPr>
              <a:t>Md. </a:t>
            </a:r>
            <a:r>
              <a:rPr lang="en-US" sz="2900" b="1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itchFamily="18" charset="0"/>
              </a:rPr>
              <a:t>Maydul</a:t>
            </a:r>
            <a:r>
              <a:rPr lang="en-US" sz="2900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 Islam</a:t>
            </a:r>
          </a:p>
          <a:p>
            <a:r>
              <a:rPr lang="en-US" sz="2900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Batch: 041</a:t>
            </a:r>
          </a:p>
          <a:p>
            <a:r>
              <a:rPr lang="en-US" sz="2900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Department of Public Administration</a:t>
            </a:r>
          </a:p>
          <a:p>
            <a:r>
              <a:rPr lang="en-US" sz="2900" b="1" dirty="0">
                <a:solidFill>
                  <a:srgbClr val="0070C0"/>
                </a:solidFill>
                <a:latin typeface="Times New Roman" pitchFamily="18" charset="0"/>
                <a:cs typeface="Times New Roman" pitchFamily="18" charset="0"/>
              </a:rPr>
              <a:t>08-12-2024</a:t>
            </a:r>
            <a:endParaRPr lang="en-GB" sz="2900" b="1" dirty="0">
              <a:solidFill>
                <a:srgbClr val="0070C0"/>
              </a:solidFill>
              <a:latin typeface="Times New Roman" panose="02020603050405020304" pitchFamily="18" charset="0"/>
              <a:cs typeface="Times New Roman" pitchFamily="18" charset="0"/>
            </a:endParaRPr>
          </a:p>
          <a:p>
            <a:endParaRPr lang="en-MY" dirty="0"/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60F29ABE-B932-50A3-FE6C-B474C46112D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590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MY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CE86842-9B4D-AB9E-7048-88BE05F6F7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0" y="304800"/>
            <a:ext cx="2362200" cy="198889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7798734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1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AAE543-3C73-97D4-B35B-E36FC84EAE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685801"/>
            <a:ext cx="8229600" cy="421513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4000" dirty="0">
                <a:solidFill>
                  <a:srgbClr val="00B0F0"/>
                </a:solidFill>
                <a:highlight>
                  <a:srgbClr val="000080"/>
                </a:highlight>
              </a:rPr>
              <a:t>Overview:</a:t>
            </a:r>
            <a:endParaRPr lang="en-US" sz="4000" dirty="0">
              <a:solidFill>
                <a:srgbClr val="002060"/>
              </a:solidFill>
              <a:highlight>
                <a:srgbClr val="8080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dirty="0">
                <a:solidFill>
                  <a:srgbClr val="002060"/>
                </a:solidFill>
                <a:highlight>
                  <a:srgbClr val="808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A leading brand that merges traditional craftsmanship with contemporary design.</a:t>
            </a:r>
          </a:p>
          <a:p>
            <a:pPr algn="just"/>
            <a:r>
              <a:rPr lang="en-US" dirty="0">
                <a:solidFill>
                  <a:srgbClr val="002060"/>
                </a:solidFill>
                <a:highlight>
                  <a:srgbClr val="808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Founded in 2020</a:t>
            </a:r>
          </a:p>
          <a:p>
            <a:pPr algn="just"/>
            <a:r>
              <a:rPr lang="en-US" dirty="0">
                <a:solidFill>
                  <a:srgbClr val="002060"/>
                </a:solidFill>
                <a:highlight>
                  <a:srgbClr val="808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Mission: To create timeless pieces that celebrate individuality.</a:t>
            </a:r>
          </a:p>
          <a:p>
            <a:pPr algn="just"/>
            <a:r>
              <a:rPr lang="en-US" dirty="0">
                <a:solidFill>
                  <a:srgbClr val="002060"/>
                </a:solidFill>
                <a:highlight>
                  <a:srgbClr val="8080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Vision: To become a global icon of modern fashion fusion.</a:t>
            </a:r>
            <a:endParaRPr lang="en-MY" dirty="0">
              <a:solidFill>
                <a:srgbClr val="002060"/>
              </a:solidFill>
              <a:highlight>
                <a:srgbClr val="8080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74938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grpSp>
        <p:nvGrpSpPr>
          <p:cNvPr id="20" name="Group 19"/>
          <p:cNvGrpSpPr/>
          <p:nvPr/>
        </p:nvGrpSpPr>
        <p:grpSpPr>
          <a:xfrm>
            <a:off x="315817" y="450993"/>
            <a:ext cx="4724400" cy="4584413"/>
            <a:chOff x="304800" y="216187"/>
            <a:chExt cx="4724400" cy="4584413"/>
          </a:xfrm>
        </p:grpSpPr>
        <p:sp>
          <p:nvSpPr>
            <p:cNvPr id="12" name="Rounded Rectangle 11"/>
            <p:cNvSpPr/>
            <p:nvPr/>
          </p:nvSpPr>
          <p:spPr>
            <a:xfrm>
              <a:off x="304800" y="216187"/>
              <a:ext cx="4724400" cy="914400"/>
            </a:xfrm>
            <a:prstGeom prst="round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85800" y="381000"/>
              <a:ext cx="39624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  <a:latin typeface="Times New Roman" pitchFamily="18" charset="0"/>
                  <a:cs typeface="Times New Roman" pitchFamily="18" charset="0"/>
                </a:rPr>
                <a:t>FASHION FUSION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71500" y="2133600"/>
              <a:ext cx="4191000" cy="24929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>
                  <a:solidFill>
                    <a:schemeClr val="bg1"/>
                  </a:solidFill>
                  <a:latin typeface="Times New Roman" pitchFamily="18" charset="0"/>
                  <a:cs typeface="Times New Roman" pitchFamily="18" charset="0"/>
                </a:rPr>
                <a:t>"</a:t>
              </a:r>
              <a:r>
                <a:rPr lang="en-US" sz="2400" b="1" dirty="0">
                  <a:solidFill>
                    <a:schemeClr val="accent6"/>
                  </a:solidFill>
                  <a:latin typeface="Times New Roman" pitchFamily="18" charset="0"/>
                  <a:cs typeface="Times New Roman" pitchFamily="18" charset="0"/>
                </a:rPr>
                <a:t>FASHION FUSION</a:t>
              </a:r>
              <a:r>
                <a:rPr lang="en-US" sz="2200" dirty="0">
                  <a:solidFill>
                    <a:schemeClr val="bg1"/>
                  </a:solidFill>
                  <a:latin typeface="Times New Roman" pitchFamily="18" charset="0"/>
                  <a:cs typeface="Times New Roman" pitchFamily="18" charset="0"/>
                </a:rPr>
                <a:t>" </a:t>
              </a:r>
            </a:p>
            <a:p>
              <a:pPr algn="ctr"/>
              <a:r>
                <a:rPr lang="en-US" sz="2200" dirty="0">
                  <a:solidFill>
                    <a:schemeClr val="bg1"/>
                  </a:solidFill>
                  <a:latin typeface="Times New Roman" pitchFamily="18" charset="0"/>
                  <a:cs typeface="Times New Roman" pitchFamily="18" charset="0"/>
                </a:rPr>
                <a:t>is an ultimate shopping destination where you can shop the widest selection of casual or luxurious trendy, unique or traditional cloths and accessories delivered to you directly anywhere in Bangladesh</a:t>
              </a:r>
              <a:endParaRPr lang="en-US" sz="22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endParaRPr>
            </a:p>
          </p:txBody>
        </p:sp>
        <p:sp>
          <p:nvSpPr>
            <p:cNvPr id="19" name="Flowchart: Card 18"/>
            <p:cNvSpPr/>
            <p:nvPr/>
          </p:nvSpPr>
          <p:spPr>
            <a:xfrm>
              <a:off x="304800" y="1828800"/>
              <a:ext cx="4724400" cy="2971800"/>
            </a:xfrm>
            <a:prstGeom prst="flowChartPunchedCard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4585033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D1698F9C-7D14-8EB5-7E70-C07101EDB70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5908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MY"/>
          </a:p>
        </p:txBody>
      </p:sp>
      <p:pic>
        <p:nvPicPr>
          <p:cNvPr id="6" name="3D Virtual Fashion Show _ 3d animation virtual runway(720P_HD)">
            <a:hlinkClick r:id="" action="ppaction://media"/>
            <a:extLst>
              <a:ext uri="{FF2B5EF4-FFF2-40B4-BE49-F238E27FC236}">
                <a16:creationId xmlns:a16="http://schemas.microsoft.com/office/drawing/2014/main" id="{C133F9CF-006B-2725-9FF7-D00FAF3142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8600" y="762000"/>
            <a:ext cx="8686800" cy="39623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36D7430-A326-8600-4123-B725FFF73092}"/>
              </a:ext>
            </a:extLst>
          </p:cNvPr>
          <p:cNvSpPr txBox="1"/>
          <p:nvPr/>
        </p:nvSpPr>
        <p:spPr>
          <a:xfrm>
            <a:off x="609600" y="152400"/>
            <a:ext cx="7086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Fashion Industry Ramp Show Video:</a:t>
            </a:r>
            <a:endParaRPr lang="en-MY" sz="2800" b="1" dirty="0">
              <a:solidFill>
                <a:srgbClr val="00B0F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E528C4F-DC1A-7F2E-3853-28DC6047EC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72400" y="838200"/>
            <a:ext cx="1079215" cy="1487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96273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14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86147"/>
                            </p:stCondLst>
                            <p:childTnLst>
                              <p:par>
                                <p:cTn id="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34000"/>
                    </a14:imgEffect>
                    <a14:imgEffect>
                      <a14:brightnessContrast bright="-3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3" y="0"/>
            <a:ext cx="9144000" cy="5486400"/>
          </a:xfrm>
          <a:prstGeom prst="rect">
            <a:avLst/>
          </a:prstGeom>
          <a:noFill/>
        </p:spPr>
      </p:pic>
      <p:sp>
        <p:nvSpPr>
          <p:cNvPr id="2" name="Oval 1"/>
          <p:cNvSpPr/>
          <p:nvPr/>
        </p:nvSpPr>
        <p:spPr>
          <a:xfrm>
            <a:off x="685800" y="3075846"/>
            <a:ext cx="1689652" cy="700306"/>
          </a:xfrm>
          <a:prstGeom prst="ellipse">
            <a:avLst/>
          </a:prstGeom>
          <a:solidFill>
            <a:schemeClr val="tx1">
              <a:lumMod val="65000"/>
              <a:lumOff val="35000"/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88558" y="3190854"/>
            <a:ext cx="12841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Suppliers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3482380" y="2900770"/>
            <a:ext cx="2433099" cy="1050459"/>
          </a:xfrm>
          <a:prstGeom prst="roundRect">
            <a:avLst/>
          </a:prstGeom>
          <a:solidFill>
            <a:schemeClr val="tx1">
              <a:lumMod val="65000"/>
              <a:lumOff val="35000"/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3890369" y="3184870"/>
            <a:ext cx="18248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Organization</a:t>
            </a:r>
          </a:p>
        </p:txBody>
      </p:sp>
      <p:sp>
        <p:nvSpPr>
          <p:cNvPr id="10" name="Hexagon 9"/>
          <p:cNvSpPr/>
          <p:nvPr/>
        </p:nvSpPr>
        <p:spPr>
          <a:xfrm>
            <a:off x="6430617" y="2842411"/>
            <a:ext cx="2027583" cy="1225536"/>
          </a:xfrm>
          <a:prstGeom prst="hexagon">
            <a:avLst/>
          </a:prstGeom>
          <a:solidFill>
            <a:schemeClr val="tx1">
              <a:lumMod val="65000"/>
              <a:lumOff val="35000"/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6785032" y="3193413"/>
            <a:ext cx="13517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Customer</a:t>
            </a:r>
          </a:p>
        </p:txBody>
      </p:sp>
      <p:sp>
        <p:nvSpPr>
          <p:cNvPr id="14" name="Cube 13"/>
          <p:cNvSpPr/>
          <p:nvPr/>
        </p:nvSpPr>
        <p:spPr>
          <a:xfrm>
            <a:off x="2043291" y="1371600"/>
            <a:ext cx="1954228" cy="1237376"/>
          </a:xfrm>
          <a:prstGeom prst="cube">
            <a:avLst/>
          </a:prstGeom>
          <a:solidFill>
            <a:schemeClr val="accent6">
              <a:lumMod val="75000"/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1988892" y="1752514"/>
            <a:ext cx="168388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chemeClr val="bg1"/>
                </a:solidFill>
              </a:rPr>
              <a:t>Intermediaries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chemeClr val="bg1"/>
                </a:solidFill>
              </a:rPr>
              <a:t>Agent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chemeClr val="bg1"/>
                </a:solidFill>
              </a:rPr>
              <a:t>Contract</a:t>
            </a:r>
          </a:p>
        </p:txBody>
      </p:sp>
      <p:grpSp>
        <p:nvGrpSpPr>
          <p:cNvPr id="72" name="Group 71"/>
          <p:cNvGrpSpPr/>
          <p:nvPr/>
        </p:nvGrpSpPr>
        <p:grpSpPr>
          <a:xfrm>
            <a:off x="1496833" y="2025387"/>
            <a:ext cx="546457" cy="1050459"/>
            <a:chOff x="1066800" y="990600"/>
            <a:chExt cx="616104" cy="1371600"/>
          </a:xfrm>
        </p:grpSpPr>
        <p:cxnSp>
          <p:nvCxnSpPr>
            <p:cNvPr id="13" name="Straight Connector 12"/>
            <p:cNvCxnSpPr>
              <a:stCxn id="2" idx="0"/>
            </p:cNvCxnSpPr>
            <p:nvPr/>
          </p:nvCxnSpPr>
          <p:spPr>
            <a:xfrm flipH="1" flipV="1">
              <a:off x="1066800" y="990600"/>
              <a:ext cx="38100" cy="13716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/>
            <p:nvPr/>
          </p:nvCxnSpPr>
          <p:spPr>
            <a:xfrm>
              <a:off x="1066800" y="990600"/>
              <a:ext cx="616104" cy="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grpSp>
        <p:nvGrpSpPr>
          <p:cNvPr id="79" name="Group 78"/>
          <p:cNvGrpSpPr/>
          <p:nvPr/>
        </p:nvGrpSpPr>
        <p:grpSpPr>
          <a:xfrm>
            <a:off x="3997518" y="2025387"/>
            <a:ext cx="506896" cy="875383"/>
            <a:chOff x="3886200" y="990600"/>
            <a:chExt cx="571500" cy="1143000"/>
          </a:xfrm>
        </p:grpSpPr>
        <p:cxnSp>
          <p:nvCxnSpPr>
            <p:cNvPr id="24" name="Straight Connector 23"/>
            <p:cNvCxnSpPr/>
            <p:nvPr/>
          </p:nvCxnSpPr>
          <p:spPr>
            <a:xfrm>
              <a:off x="3886200" y="990600"/>
              <a:ext cx="5715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>
              <a:off x="4457700" y="990600"/>
              <a:ext cx="0" cy="1143000"/>
            </a:xfrm>
            <a:prstGeom prst="straightConnector1">
              <a:avLst/>
            </a:prstGeom>
            <a:ln>
              <a:solidFill>
                <a:schemeClr val="bg1"/>
              </a:solidFill>
              <a:tailEnd type="triangle"/>
            </a:ln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</p:cxnSp>
      </p:grpSp>
      <p:sp>
        <p:nvSpPr>
          <p:cNvPr id="28" name="Flowchart: Document 27"/>
          <p:cNvSpPr/>
          <p:nvPr/>
        </p:nvSpPr>
        <p:spPr>
          <a:xfrm>
            <a:off x="2040405" y="4268782"/>
            <a:ext cx="1683883" cy="1141417"/>
          </a:xfrm>
          <a:prstGeom prst="flowChartDocument">
            <a:avLst/>
          </a:prstGeom>
          <a:solidFill>
            <a:schemeClr val="tx2">
              <a:lumMod val="40000"/>
              <a:lumOff val="60000"/>
              <a:alpha val="6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1496833" y="3776152"/>
            <a:ext cx="33793" cy="98077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4504414" y="3951229"/>
            <a:ext cx="0" cy="81446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>
            <a:off x="3724289" y="4765688"/>
            <a:ext cx="780125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1988273" y="4268783"/>
            <a:ext cx="17881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Order Place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Phone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Web-site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Direct visit</a:t>
            </a:r>
          </a:p>
        </p:txBody>
      </p:sp>
      <p:cxnSp>
        <p:nvCxnSpPr>
          <p:cNvPr id="50" name="Straight Connector 49"/>
          <p:cNvCxnSpPr/>
          <p:nvPr/>
        </p:nvCxnSpPr>
        <p:spPr>
          <a:xfrm flipH="1" flipV="1">
            <a:off x="1479216" y="4745552"/>
            <a:ext cx="560468" cy="2849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7" name="Flowchart: Document 56"/>
          <p:cNvSpPr/>
          <p:nvPr/>
        </p:nvSpPr>
        <p:spPr>
          <a:xfrm>
            <a:off x="5102592" y="4241312"/>
            <a:ext cx="1757238" cy="1141417"/>
          </a:xfrm>
          <a:prstGeom prst="flowChartDocument">
            <a:avLst/>
          </a:prstGeom>
          <a:solidFill>
            <a:schemeClr val="tx2">
              <a:lumMod val="40000"/>
              <a:lumOff val="60000"/>
              <a:alpha val="67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/>
          <p:cNvSpPr txBox="1"/>
          <p:nvPr/>
        </p:nvSpPr>
        <p:spPr>
          <a:xfrm>
            <a:off x="5069211" y="4241312"/>
            <a:ext cx="179062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Destination Site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Web-site</a:t>
            </a:r>
          </a:p>
          <a:p>
            <a:pPr marL="742950" lvl="1" indent="-285750"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Media site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Showroom</a:t>
            </a:r>
          </a:p>
        </p:txBody>
      </p:sp>
      <p:cxnSp>
        <p:nvCxnSpPr>
          <p:cNvPr id="60" name="Straight Connector 59"/>
          <p:cNvCxnSpPr/>
          <p:nvPr/>
        </p:nvCxnSpPr>
        <p:spPr>
          <a:xfrm>
            <a:off x="7460893" y="4067947"/>
            <a:ext cx="0" cy="69774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>
          <a:xfrm flipH="1">
            <a:off x="6859831" y="4756925"/>
            <a:ext cx="601062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flipH="1" flipV="1">
            <a:off x="4802782" y="4766491"/>
            <a:ext cx="266429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>
          <a:xfrm flipV="1">
            <a:off x="4798455" y="3951229"/>
            <a:ext cx="0" cy="82282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70" name="Cube 69"/>
          <p:cNvSpPr/>
          <p:nvPr/>
        </p:nvSpPr>
        <p:spPr>
          <a:xfrm>
            <a:off x="5352124" y="1400902"/>
            <a:ext cx="2024698" cy="1237376"/>
          </a:xfrm>
          <a:prstGeom prst="cube">
            <a:avLst/>
          </a:prstGeom>
          <a:solidFill>
            <a:schemeClr val="accent6">
              <a:lumMod val="75000"/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/>
          <p:cNvSpPr txBox="1"/>
          <p:nvPr/>
        </p:nvSpPr>
        <p:spPr>
          <a:xfrm>
            <a:off x="5300095" y="1835564"/>
            <a:ext cx="185532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Courier service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Direct hand</a:t>
            </a:r>
          </a:p>
          <a:p>
            <a:r>
              <a:rPr lang="en-US" sz="1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over</a:t>
            </a:r>
          </a:p>
        </p:txBody>
      </p:sp>
      <p:cxnSp>
        <p:nvCxnSpPr>
          <p:cNvPr id="74" name="Straight Connector 73"/>
          <p:cNvCxnSpPr/>
          <p:nvPr/>
        </p:nvCxnSpPr>
        <p:spPr>
          <a:xfrm flipH="1" flipV="1">
            <a:off x="4802782" y="2019590"/>
            <a:ext cx="1" cy="88118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/>
          <p:nvPr/>
        </p:nvCxnSpPr>
        <p:spPr>
          <a:xfrm>
            <a:off x="4775684" y="2019590"/>
            <a:ext cx="546457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7376823" y="1980229"/>
            <a:ext cx="16721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>
            <a:off x="7544036" y="1980229"/>
            <a:ext cx="0" cy="875383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86" name="Rounded Rectangle 85"/>
          <p:cNvSpPr/>
          <p:nvPr/>
        </p:nvSpPr>
        <p:spPr>
          <a:xfrm>
            <a:off x="973996" y="175252"/>
            <a:ext cx="7336895" cy="7620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TextBox 86"/>
          <p:cNvSpPr txBox="1"/>
          <p:nvPr/>
        </p:nvSpPr>
        <p:spPr>
          <a:xfrm>
            <a:off x="1091316" y="273053"/>
            <a:ext cx="72144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E-Business Structure of Fashion Fusion Business idea</a:t>
            </a:r>
          </a:p>
        </p:txBody>
      </p:sp>
    </p:spTree>
    <p:extLst>
      <p:ext uri="{BB962C8B-B14F-4D97-AF65-F5344CB8AC3E}">
        <p14:creationId xmlns:p14="http://schemas.microsoft.com/office/powerpoint/2010/main" val="31698698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"/>
                            </p:stCondLst>
                            <p:childTnLst>
                              <p:par>
                                <p:cTn id="1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"/>
                            </p:stCondLst>
                            <p:childTnLst>
                              <p:par>
                                <p:cTn id="14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20"/>
                            </p:stCondLst>
                            <p:childTnLst>
                              <p:par>
                                <p:cTn id="18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1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30"/>
                            </p:stCondLst>
                            <p:childTnLst>
                              <p:par>
                                <p:cTn id="22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4" dur="1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10"/>
                                        <p:tgtEl>
                                          <p:spTgt spid="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10"/>
                            </p:stCondLst>
                            <p:childTnLst>
                              <p:par>
                                <p:cTn id="3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1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  <p:bldP spid="10" grpId="0" animBg="1"/>
      <p:bldP spid="15" grpId="0"/>
      <p:bldP spid="58" grpId="0"/>
      <p:bldP spid="71" grpId="0"/>
      <p:bldP spid="8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34000"/>
                    </a14:imgEffect>
                    <a14:imgEffect>
                      <a14:brightnessContrast bright="-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  <a:noFill/>
        </p:spPr>
      </p:pic>
      <p:grpSp>
        <p:nvGrpSpPr>
          <p:cNvPr id="14" name="Group 13"/>
          <p:cNvGrpSpPr/>
          <p:nvPr/>
        </p:nvGrpSpPr>
        <p:grpSpPr>
          <a:xfrm>
            <a:off x="1447800" y="92441"/>
            <a:ext cx="6248400" cy="838200"/>
            <a:chOff x="1447800" y="304800"/>
            <a:chExt cx="6248400" cy="838200"/>
          </a:xfrm>
        </p:grpSpPr>
        <p:sp>
          <p:nvSpPr>
            <p:cNvPr id="3" name="Rounded Rectangle 2"/>
            <p:cNvSpPr/>
            <p:nvPr/>
          </p:nvSpPr>
          <p:spPr>
            <a:xfrm>
              <a:off x="1447800" y="304800"/>
              <a:ext cx="6248400" cy="83820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/>
            <p:cNvSpPr txBox="1"/>
            <p:nvPr/>
          </p:nvSpPr>
          <p:spPr>
            <a:xfrm>
              <a:off x="1600200" y="462290"/>
              <a:ext cx="594360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Importance Of Online Intermediaries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27226" y="3322820"/>
            <a:ext cx="2209800" cy="1006841"/>
            <a:chOff x="1066800" y="2193559"/>
            <a:chExt cx="2209800" cy="1006841"/>
          </a:xfrm>
        </p:grpSpPr>
        <p:sp>
          <p:nvSpPr>
            <p:cNvPr id="5" name="Rounded Rectangle 4"/>
            <p:cNvSpPr/>
            <p:nvPr/>
          </p:nvSpPr>
          <p:spPr>
            <a:xfrm>
              <a:off x="1066800" y="2209800"/>
              <a:ext cx="2209800" cy="990600"/>
            </a:xfrm>
            <a:prstGeom prst="roundRect">
              <a:avLst/>
            </a:prstGeom>
            <a:solidFill>
              <a:schemeClr val="tx1">
                <a:lumMod val="65000"/>
                <a:lumOff val="35000"/>
                <a:alpha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Organization</a:t>
              </a:r>
            </a:p>
          </p:txBody>
        </p:sp>
        <p:sp>
          <p:nvSpPr>
            <p:cNvPr id="6" name="Rounded Rectangle 5"/>
            <p:cNvSpPr/>
            <p:nvPr/>
          </p:nvSpPr>
          <p:spPr>
            <a:xfrm>
              <a:off x="1066800" y="2193559"/>
              <a:ext cx="2209800" cy="990600"/>
            </a:xfrm>
            <a:prstGeom prst="roundRect">
              <a:avLst/>
            </a:prstGeom>
            <a:solidFill>
              <a:schemeClr val="tx1">
                <a:lumMod val="65000"/>
                <a:lumOff val="35000"/>
                <a:alpha val="8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chemeClr val="bg1"/>
                  </a:solidFill>
                </a:rPr>
                <a:t>Organization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6780092" y="3300996"/>
            <a:ext cx="2247900" cy="1205461"/>
            <a:chOff x="6591300" y="2590800"/>
            <a:chExt cx="2209800" cy="1235441"/>
          </a:xfrm>
        </p:grpSpPr>
        <p:sp>
          <p:nvSpPr>
            <p:cNvPr id="8" name="Hexagon 7"/>
            <p:cNvSpPr/>
            <p:nvPr/>
          </p:nvSpPr>
          <p:spPr>
            <a:xfrm>
              <a:off x="6591300" y="2590800"/>
              <a:ext cx="2209800" cy="1235441"/>
            </a:xfrm>
            <a:prstGeom prst="hexagon">
              <a:avLst/>
            </a:prstGeom>
            <a:solidFill>
              <a:schemeClr val="tx1">
                <a:lumMod val="65000"/>
                <a:lumOff val="35000"/>
                <a:alpha val="8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6934200" y="2977687"/>
              <a:ext cx="15240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Customer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613692" y="1049374"/>
            <a:ext cx="3458882" cy="1350269"/>
            <a:chOff x="2971800" y="1088131"/>
            <a:chExt cx="3458882" cy="1350269"/>
          </a:xfrm>
        </p:grpSpPr>
        <p:sp>
          <p:nvSpPr>
            <p:cNvPr id="10" name="Pentagon 9"/>
            <p:cNvSpPr/>
            <p:nvPr/>
          </p:nvSpPr>
          <p:spPr>
            <a:xfrm rot="16200000">
              <a:off x="3008756" y="1051175"/>
              <a:ext cx="860366" cy="934278"/>
            </a:xfrm>
            <a:prstGeom prst="homePlate">
              <a:avLst/>
            </a:prstGeom>
            <a:solidFill>
              <a:schemeClr val="accent3">
                <a:lumMod val="60000"/>
                <a:lumOff val="40000"/>
                <a:alpha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Pentagon 10"/>
            <p:cNvSpPr/>
            <p:nvPr/>
          </p:nvSpPr>
          <p:spPr>
            <a:xfrm rot="16200000">
              <a:off x="4287619" y="1058055"/>
              <a:ext cx="860366" cy="934278"/>
            </a:xfrm>
            <a:prstGeom prst="homePlate">
              <a:avLst/>
            </a:prstGeom>
            <a:solidFill>
              <a:schemeClr val="accent3">
                <a:lumMod val="60000"/>
                <a:lumOff val="40000"/>
                <a:alpha val="9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Pentagon 11"/>
            <p:cNvSpPr/>
            <p:nvPr/>
          </p:nvSpPr>
          <p:spPr>
            <a:xfrm rot="16200000">
              <a:off x="5533360" y="1064936"/>
              <a:ext cx="860366" cy="934278"/>
            </a:xfrm>
            <a:prstGeom prst="homePlate">
              <a:avLst/>
            </a:prstGeom>
            <a:solidFill>
              <a:schemeClr val="accent3">
                <a:lumMod val="60000"/>
                <a:lumOff val="40000"/>
                <a:alpha val="90000"/>
              </a:schemeClr>
            </a:solidFill>
            <a:ln>
              <a:solidFill>
                <a:schemeClr val="tx1">
                  <a:lumMod val="95000"/>
                  <a:lumOff val="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2971800" y="1948497"/>
              <a:ext cx="3458882" cy="489903"/>
            </a:xfrm>
            <a:prstGeom prst="rect">
              <a:avLst/>
            </a:prstGeom>
            <a:solidFill>
              <a:schemeClr val="accent3">
                <a:lumMod val="60000"/>
                <a:lumOff val="40000"/>
                <a:alpha val="9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906078" y="1948497"/>
              <a:ext cx="19845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Competitor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276586" y="1486832"/>
              <a:ext cx="457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504236" y="1430716"/>
              <a:ext cx="457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827231" y="1430716"/>
              <a:ext cx="457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4523027" y="2587829"/>
            <a:ext cx="1979826" cy="2663567"/>
            <a:chOff x="3505186" y="2606239"/>
            <a:chExt cx="2083434" cy="2707317"/>
          </a:xfrm>
        </p:grpSpPr>
        <p:sp>
          <p:nvSpPr>
            <p:cNvPr id="23" name="Oval 22"/>
            <p:cNvSpPr/>
            <p:nvPr/>
          </p:nvSpPr>
          <p:spPr>
            <a:xfrm>
              <a:off x="3531206" y="2606239"/>
              <a:ext cx="2057414" cy="838200"/>
            </a:xfrm>
            <a:prstGeom prst="ellipse">
              <a:avLst/>
            </a:prstGeom>
            <a:solidFill>
              <a:schemeClr val="tx2">
                <a:lumMod val="40000"/>
                <a:lumOff val="60000"/>
                <a:alpha val="67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3505186" y="3533061"/>
              <a:ext cx="2057414" cy="838200"/>
            </a:xfrm>
            <a:prstGeom prst="ellipse">
              <a:avLst/>
            </a:prstGeom>
            <a:solidFill>
              <a:schemeClr val="tx2">
                <a:lumMod val="40000"/>
                <a:lumOff val="60000"/>
                <a:alpha val="67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/>
            <p:cNvSpPr/>
            <p:nvPr/>
          </p:nvSpPr>
          <p:spPr>
            <a:xfrm>
              <a:off x="3531206" y="4475356"/>
              <a:ext cx="2057414" cy="838200"/>
            </a:xfrm>
            <a:prstGeom prst="ellipse">
              <a:avLst/>
            </a:prstGeom>
            <a:solidFill>
              <a:schemeClr val="tx2">
                <a:lumMod val="40000"/>
                <a:lumOff val="60000"/>
                <a:alpha val="67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736750" y="2811037"/>
              <a:ext cx="1762618" cy="4066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Intermediary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3822953" y="3751655"/>
              <a:ext cx="16764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Media-Site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3863034" y="4694401"/>
              <a:ext cx="167641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Rich-Media</a:t>
              </a:r>
            </a:p>
          </p:txBody>
        </p:sp>
      </p:grpSp>
      <p:sp>
        <p:nvSpPr>
          <p:cNvPr id="30" name="Down Arrow 29"/>
          <p:cNvSpPr/>
          <p:nvPr/>
        </p:nvSpPr>
        <p:spPr>
          <a:xfrm rot="5400000">
            <a:off x="2639101" y="2900100"/>
            <a:ext cx="1295400" cy="1868521"/>
          </a:xfrm>
          <a:prstGeom prst="downArrow">
            <a:avLst/>
          </a:prstGeom>
          <a:solidFill>
            <a:schemeClr val="tx1">
              <a:lumMod val="65000"/>
              <a:lumOff val="35000"/>
              <a:alpha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2486264" y="3633454"/>
            <a:ext cx="17928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Destination Site</a:t>
            </a:r>
          </a:p>
        </p:txBody>
      </p:sp>
      <p:cxnSp>
        <p:nvCxnSpPr>
          <p:cNvPr id="33" name="Straight Connector 32"/>
          <p:cNvCxnSpPr>
            <a:stCxn id="23" idx="2"/>
          </p:cNvCxnSpPr>
          <p:nvPr/>
        </p:nvCxnSpPr>
        <p:spPr>
          <a:xfrm flipH="1" flipV="1">
            <a:off x="3613692" y="3000156"/>
            <a:ext cx="934061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 flipV="1">
            <a:off x="3613691" y="4839068"/>
            <a:ext cx="934061" cy="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613691" y="3000156"/>
            <a:ext cx="0" cy="499518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3603236" y="4151401"/>
            <a:ext cx="0" cy="710112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24" idx="2"/>
          </p:cNvCxnSpPr>
          <p:nvPr/>
        </p:nvCxnSpPr>
        <p:spPr>
          <a:xfrm flipH="1" flipV="1">
            <a:off x="4221062" y="3911557"/>
            <a:ext cx="301965" cy="44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7904042" y="2989372"/>
            <a:ext cx="0" cy="3116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7913021" y="4482485"/>
            <a:ext cx="0" cy="37902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 flipH="1">
            <a:off x="6532511" y="2989372"/>
            <a:ext cx="1371531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>
            <a:off x="6532511" y="4861513"/>
            <a:ext cx="1371531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 flipV="1">
            <a:off x="6476246" y="3903281"/>
            <a:ext cx="301965" cy="445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16" idx="3"/>
          </p:cNvCxnSpPr>
          <p:nvPr/>
        </p:nvCxnSpPr>
        <p:spPr>
          <a:xfrm flipV="1">
            <a:off x="7072574" y="2140572"/>
            <a:ext cx="1606606" cy="1412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16" idx="1"/>
          </p:cNvCxnSpPr>
          <p:nvPr/>
        </p:nvCxnSpPr>
        <p:spPr>
          <a:xfrm flipH="1" flipV="1">
            <a:off x="685800" y="2154691"/>
            <a:ext cx="2927892" cy="1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77570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1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1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1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-2476500" y="869752"/>
            <a:ext cx="3352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1752600" y="152400"/>
            <a:ext cx="4114800" cy="9906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933700" y="386090"/>
            <a:ext cx="1752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Persona</a:t>
            </a:r>
          </a:p>
        </p:txBody>
      </p:sp>
      <p:sp>
        <p:nvSpPr>
          <p:cNvPr id="8" name="Folded Corner 7"/>
          <p:cNvSpPr/>
          <p:nvPr/>
        </p:nvSpPr>
        <p:spPr>
          <a:xfrm>
            <a:off x="242248" y="1756053"/>
            <a:ext cx="2705100" cy="1752600"/>
          </a:xfrm>
          <a:prstGeom prst="foldedCorner">
            <a:avLst>
              <a:gd name="adj" fmla="val 24454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44154" y="1754327"/>
            <a:ext cx="26561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Eahan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is a modern, urban man who values comfort, style, and versatility. He’s always on the go, whether it’s for work, travel, or leisure.</a:t>
            </a:r>
          </a:p>
        </p:txBody>
      </p:sp>
      <p:sp>
        <p:nvSpPr>
          <p:cNvPr id="11" name="Folded Corner 10"/>
          <p:cNvSpPr/>
          <p:nvPr/>
        </p:nvSpPr>
        <p:spPr>
          <a:xfrm>
            <a:off x="228600" y="3639423"/>
            <a:ext cx="2705100" cy="1752600"/>
          </a:xfrm>
          <a:prstGeom prst="foldedCorner">
            <a:avLst>
              <a:gd name="adj" fmla="val 24454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153253" y="3607475"/>
            <a:ext cx="28997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Demographics: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Age: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32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Gender: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Male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Occupation: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Government      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Employee                 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Location: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Barishal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Folded Corner 12"/>
          <p:cNvSpPr/>
          <p:nvPr/>
        </p:nvSpPr>
        <p:spPr>
          <a:xfrm>
            <a:off x="3213337" y="1756053"/>
            <a:ext cx="2705100" cy="1752600"/>
          </a:xfrm>
          <a:prstGeom prst="foldedCorner">
            <a:avLst>
              <a:gd name="adj" fmla="val 24454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3223005" y="1827578"/>
            <a:ext cx="25484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Needs: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Functional yet fashionable clothing that transitions seamlessly from day to night.</a:t>
            </a:r>
          </a:p>
        </p:txBody>
      </p:sp>
      <p:sp>
        <p:nvSpPr>
          <p:cNvPr id="16" name="Folded Corner 15"/>
          <p:cNvSpPr/>
          <p:nvPr/>
        </p:nvSpPr>
        <p:spPr>
          <a:xfrm>
            <a:off x="3199689" y="3613265"/>
            <a:ext cx="2705100" cy="1752600"/>
          </a:xfrm>
          <a:prstGeom prst="foldedCorner">
            <a:avLst>
              <a:gd name="adj" fmla="val 24454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3223005" y="3615374"/>
            <a:ext cx="24514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Motivations: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Expressing his individuality, staying updated with trends, and investing in quality pieces.</a:t>
            </a:r>
          </a:p>
        </p:txBody>
      </p:sp>
      <p:sp>
        <p:nvSpPr>
          <p:cNvPr id="21" name="Folded Corner 20"/>
          <p:cNvSpPr/>
          <p:nvPr/>
        </p:nvSpPr>
        <p:spPr>
          <a:xfrm>
            <a:off x="6149808" y="2578775"/>
            <a:ext cx="2705100" cy="1752600"/>
          </a:xfrm>
          <a:prstGeom prst="foldedCorner">
            <a:avLst>
              <a:gd name="adj" fmla="val 24454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/>
          <p:cNvSpPr txBox="1"/>
          <p:nvPr/>
        </p:nvSpPr>
        <p:spPr>
          <a:xfrm>
            <a:off x="6402435" y="2743200"/>
            <a:ext cx="24524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Pain Points:</a:t>
            </a:r>
          </a:p>
          <a:p>
            <a:pPr algn="ctr"/>
            <a:r>
              <a:rPr lang="en-US" dirty="0"/>
              <a:t>Limited time for shopping, overwhelmed by too many choices.</a:t>
            </a:r>
          </a:p>
        </p:txBody>
      </p:sp>
    </p:spTree>
    <p:extLst>
      <p:ext uri="{BB962C8B-B14F-4D97-AF65-F5344CB8AC3E}">
        <p14:creationId xmlns:p14="http://schemas.microsoft.com/office/powerpoint/2010/main" val="15296849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1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1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2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/>
      <p:bldP spid="12" grpId="0"/>
      <p:bldP spid="15" grpId="0"/>
      <p:bldP spid="17" grpId="0"/>
      <p:bldP spid="2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0000"/>
                    </a14:imgEffect>
                    <a14:imgEffect>
                      <a14:colorTemperature colorTemp="645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</p:spPr>
      </p:pic>
      <p:sp>
        <p:nvSpPr>
          <p:cNvPr id="7" name="Folded Corner 6"/>
          <p:cNvSpPr/>
          <p:nvPr/>
        </p:nvSpPr>
        <p:spPr>
          <a:xfrm>
            <a:off x="252484" y="1600200"/>
            <a:ext cx="2705100" cy="1752600"/>
          </a:xfrm>
          <a:prstGeom prst="foldedCorner">
            <a:avLst>
              <a:gd name="adj" fmla="val 24454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2057400" y="228600"/>
            <a:ext cx="4114800" cy="990600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8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51094" y="457200"/>
            <a:ext cx="28438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Persona</a:t>
            </a:r>
          </a:p>
        </p:txBody>
      </p:sp>
      <p:sp>
        <p:nvSpPr>
          <p:cNvPr id="10" name="Folded Corner 9"/>
          <p:cNvSpPr/>
          <p:nvPr/>
        </p:nvSpPr>
        <p:spPr>
          <a:xfrm>
            <a:off x="252484" y="3619500"/>
            <a:ext cx="2705100" cy="1752600"/>
          </a:xfrm>
          <a:prstGeom prst="foldedCorner">
            <a:avLst>
              <a:gd name="adj" fmla="val 24454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olded Corner 10"/>
          <p:cNvSpPr/>
          <p:nvPr/>
        </p:nvSpPr>
        <p:spPr>
          <a:xfrm>
            <a:off x="3124200" y="1569208"/>
            <a:ext cx="2705100" cy="1752600"/>
          </a:xfrm>
          <a:prstGeom prst="foldedCorner">
            <a:avLst>
              <a:gd name="adj" fmla="val 24454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olded Corner 11"/>
          <p:cNvSpPr/>
          <p:nvPr/>
        </p:nvSpPr>
        <p:spPr>
          <a:xfrm>
            <a:off x="3186184" y="3584315"/>
            <a:ext cx="2705100" cy="1752600"/>
          </a:xfrm>
          <a:prstGeom prst="foldedCorner">
            <a:avLst>
              <a:gd name="adj" fmla="val 24454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15036" y="1600200"/>
            <a:ext cx="26425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“Sally”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 fashion-forward young woman. She’s always looking for unique, eye-catching pieces to add to her wardrobe.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15036" y="3618637"/>
            <a:ext cx="26425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Description: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Age: 28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Gender: Female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Occupation: Employee 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Of  MNC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Location: Dhaka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186184" y="1600200"/>
            <a:ext cx="21620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Needs: 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High-quality, trendy clothing that reflects her personal style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145240" y="3695700"/>
            <a:ext cx="26840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Motivations:</a:t>
            </a:r>
          </a:p>
          <a:p>
            <a:pPr algn="ctr"/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Expressing herself through fashion, feeling confident</a:t>
            </a:r>
          </a:p>
        </p:txBody>
      </p:sp>
      <p:sp>
        <p:nvSpPr>
          <p:cNvPr id="17" name="Folded Corner 16"/>
          <p:cNvSpPr/>
          <p:nvPr/>
        </p:nvSpPr>
        <p:spPr>
          <a:xfrm>
            <a:off x="6109647" y="2498824"/>
            <a:ext cx="2705100" cy="1752600"/>
          </a:xfrm>
          <a:prstGeom prst="foldedCorner">
            <a:avLst>
              <a:gd name="adj" fmla="val 24454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6286214" y="2687597"/>
            <a:ext cx="21765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Pain Points: </a:t>
            </a:r>
          </a:p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Limited time for shopping, overwhelmed by too many options</a:t>
            </a:r>
          </a:p>
        </p:txBody>
      </p:sp>
    </p:spTree>
    <p:extLst>
      <p:ext uri="{BB962C8B-B14F-4D97-AF65-F5344CB8AC3E}">
        <p14:creationId xmlns:p14="http://schemas.microsoft.com/office/powerpoint/2010/main" val="29037838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1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"/>
                            </p:stCondLst>
                            <p:childTnLst>
                              <p:par>
                                <p:cTn id="1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1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1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"/>
                            </p:stCondLst>
                            <p:childTnLst>
                              <p:par>
                                <p:cTn id="2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1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1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  <p:bldP spid="14" grpId="0"/>
      <p:bldP spid="15" grpId="0"/>
      <p:bldP spid="16" grpId="0"/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8364CF2-9255-6387-9E63-84E42F1612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34000"/>
                    </a14:imgEffect>
                    <a14:imgEffect>
                      <a14:brightnessContrast bright="-3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486400"/>
          </a:xfrm>
          <a:prstGeom prst="rect">
            <a:avLst/>
          </a:prstGeom>
          <a:noFill/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5A4DC9-3BE0-68A8-2D7D-1607B1D756E7}"/>
              </a:ext>
            </a:extLst>
          </p:cNvPr>
          <p:cNvSpPr txBox="1"/>
          <p:nvPr/>
        </p:nvSpPr>
        <p:spPr>
          <a:xfrm>
            <a:off x="381000" y="1066800"/>
            <a:ext cx="457200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1" i="1" dirty="0">
                <a:solidFill>
                  <a:srgbClr val="0070C0"/>
                </a:solidFill>
              </a:rPr>
              <a:t>Conclusion</a:t>
            </a:r>
            <a:endParaRPr lang="en-MY" sz="4800" dirty="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AAF9D0-7AA6-BB43-4031-A87C1A872962}"/>
              </a:ext>
            </a:extLst>
          </p:cNvPr>
          <p:cNvSpPr txBox="1"/>
          <p:nvPr/>
        </p:nvSpPr>
        <p:spPr>
          <a:xfrm>
            <a:off x="914400" y="1981199"/>
            <a:ext cx="6553200" cy="2492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Fashion Fusion is poised to revolutionize the fashion industry by offering innovative, sustainable, and personalized solutions.  With a strong focus on quality, cre</a:t>
            </a:r>
            <a:r>
              <a:rPr lang="en-US" sz="36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400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tivity, and customer satisfaction, we are confident in our ability to establish a lasting legacy in the world of fashion</a:t>
            </a:r>
            <a:endParaRPr lang="en-MY" sz="2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7416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push dir="u"/>
      </p:transition>
    </mc:Choice>
    <mc:Fallback>
      <p:transition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596</TotalTime>
  <Words>382</Words>
  <Application>Microsoft Office PowerPoint</Application>
  <PresentationFormat>Custom</PresentationFormat>
  <Paragraphs>82</Paragraphs>
  <Slides>9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Times New Roman</vt:lpstr>
      <vt:lpstr>Wingdings</vt:lpstr>
      <vt:lpstr>Office Theme</vt:lpstr>
      <vt:lpstr>Fashion Fusion : Where Style Meets Innovation.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MD. YEASIN ARAFAT</dc:creator>
  <cp:lastModifiedBy>Monirul islam Islam</cp:lastModifiedBy>
  <cp:revision>37</cp:revision>
  <dcterms:created xsi:type="dcterms:W3CDTF">2024-06-20T15:35:23Z</dcterms:created>
  <dcterms:modified xsi:type="dcterms:W3CDTF">2024-12-07T17:42:33Z</dcterms:modified>
</cp:coreProperties>
</file>

<file path=docProps/thumbnail.jpeg>
</file>